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</p:sldIdLst>
  <p:sldSz cx="21945600" cy="32918400"/>
  <p:notesSz cx="31235650" cy="211264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DCA44FB-6FD9-4CF8-B659-0FB00D8256A2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1931148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099224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1097280" y="7702560"/>
            <a:ext cx="19311480" cy="19092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097280" y="1311840"/>
            <a:ext cx="19749960" cy="25482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97280" y="7702560"/>
            <a:ext cx="19311480" cy="19092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099224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193111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1931148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099224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97280" y="1311840"/>
            <a:ext cx="19749960" cy="25482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0992240" y="17674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6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97280" y="17674560"/>
            <a:ext cx="19311120" cy="9106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57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19092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49960" cy="54957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120" cy="19092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3.xml"/><Relationship Id="rId11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Picture 36"/>
          <p:cNvPicPr/>
          <p:nvPr/>
        </p:nvPicPr>
        <p:blipFill>
          <a:blip r:embed="rId1"/>
          <a:stretch>
            <a:fillRect/>
          </a:stretch>
        </p:blipFill>
        <p:spPr>
          <a:xfrm>
            <a:off x="1094400" y="15716880"/>
            <a:ext cx="3837960" cy="2875680"/>
          </a:xfrm>
          <a:prstGeom prst="rect">
            <a:avLst/>
          </a:prstGeom>
        </p:spPr>
      </p:pic>
      <p:pic>
        <p:nvPicPr>
          <p:cNvPr descr="" id="74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4810320" y="15514560"/>
            <a:ext cx="2094840" cy="3437640"/>
          </a:xfrm>
          <a:prstGeom prst="rect">
            <a:avLst/>
          </a:prstGeom>
        </p:spPr>
      </p:pic>
      <p:pic>
        <p:nvPicPr>
          <p:cNvPr descr="" id="75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794600" y="25298280"/>
            <a:ext cx="17967240" cy="6857640"/>
          </a:xfrm>
          <a:prstGeom prst="rect">
            <a:avLst/>
          </a:prstGeom>
        </p:spPr>
      </p:pic>
      <p:pic>
        <p:nvPicPr>
          <p:cNvPr descr="" id="76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6632280" y="23685840"/>
            <a:ext cx="6095160" cy="913680"/>
          </a:xfrm>
          <a:prstGeom prst="rect">
            <a:avLst/>
          </a:prstGeom>
        </p:spPr>
      </p:pic>
      <p:pic>
        <p:nvPicPr>
          <p:cNvPr descr="" id="77" name="Picture 40"/>
          <p:cNvPicPr/>
          <p:nvPr/>
        </p:nvPicPr>
        <p:blipFill>
          <a:blip r:embed="rId5"/>
          <a:stretch>
            <a:fillRect/>
          </a:stretch>
        </p:blipFill>
        <p:spPr>
          <a:xfrm>
            <a:off x="6983280" y="15590160"/>
            <a:ext cx="13715640" cy="7314840"/>
          </a:xfrm>
          <a:prstGeom prst="rect">
            <a:avLst/>
          </a:prstGeom>
        </p:spPr>
      </p:pic>
      <p:sp>
        <p:nvSpPr>
          <p:cNvPr id="78" name="CustomShape 1"/>
          <p:cNvSpPr/>
          <p:nvPr/>
        </p:nvSpPr>
        <p:spPr>
          <a:xfrm>
            <a:off x="1097280" y="1707840"/>
            <a:ext cx="11570040" cy="68317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b="1" lang="en-US" sz="8000">
                <a:solidFill>
                  <a:srgbClr val="000000"/>
                </a:solidFill>
                <a:latin typeface="Arial"/>
                <a:ea typeface="DejaVu Sans"/>
              </a:rPr>
              <a:t>Welcome to the</a:t>
            </a:r>
            <a:endParaRPr/>
          </a:p>
          <a:p>
            <a:r>
              <a:rPr b="1" lang="en-US" sz="8000">
                <a:solidFill>
                  <a:srgbClr val="000000"/>
                </a:solidFill>
                <a:latin typeface="Arial"/>
                <a:ea typeface="DejaVu Sans"/>
              </a:rPr>
              <a:t>Computer Systems Lab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000000"/>
                </a:solidFill>
                <a:latin typeface="Arial"/>
                <a:ea typeface="DejaVu Sans"/>
              </a:rPr>
              <a:t>www.tjhsst.edu/compsci</a:t>
            </a:r>
            <a:endParaRPr/>
          </a:p>
        </p:txBody>
      </p:sp>
      <p:pic>
        <p:nvPicPr>
          <p:cNvPr descr="" id="79" name="Picture 42"/>
          <p:cNvPicPr/>
          <p:nvPr/>
        </p:nvPicPr>
        <p:blipFill>
          <a:blip r:embed="rId6"/>
          <a:stretch>
            <a:fillRect/>
          </a:stretch>
        </p:blipFill>
        <p:spPr>
          <a:xfrm>
            <a:off x="12667680" y="1188720"/>
            <a:ext cx="7083000" cy="7083000"/>
          </a:xfrm>
          <a:prstGeom prst="rect">
            <a:avLst/>
          </a:prstGeom>
        </p:spPr>
      </p:pic>
      <p:sp>
        <p:nvSpPr>
          <p:cNvPr id="80" name="CustomShape 2"/>
          <p:cNvSpPr/>
          <p:nvPr/>
        </p:nvSpPr>
        <p:spPr>
          <a:xfrm>
            <a:off x="5187600" y="8840880"/>
            <a:ext cx="11570040" cy="182844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000000"/>
                </a:solidFill>
                <a:latin typeface="Arial"/>
                <a:ea typeface="DejaVu Sans"/>
              </a:rPr>
              <a:t>Research and Mentorship</a:t>
            </a: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1005840" y="9642600"/>
            <a:ext cx="19659240" cy="622872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Projects fall within a broad spectrum of computer science spanning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artificial intelligence and machine learning, computer vision, graphics,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high performance computing, grid/distributed computing, computational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science applications, agent based modeling of complex systems such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as social complexity, software design, and the development of theoretical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ejaVu Sans"/>
              </a:rPr>
              <a:t>algorithms. We emphasize a multilingual computer language community.</a:t>
            </a:r>
            <a:endParaRPr/>
          </a:p>
        </p:txBody>
      </p:sp>
      <p:pic>
        <p:nvPicPr>
          <p:cNvPr descr="" id="82" name="Picture 45"/>
          <p:cNvPicPr/>
          <p:nvPr/>
        </p:nvPicPr>
        <p:blipFill>
          <a:blip r:embed="rId7"/>
          <a:stretch>
            <a:fillRect/>
          </a:stretch>
        </p:blipFill>
        <p:spPr>
          <a:xfrm>
            <a:off x="12707280" y="21848400"/>
            <a:ext cx="7590600" cy="7458840"/>
          </a:xfrm>
          <a:prstGeom prst="rect">
            <a:avLst/>
          </a:prstGeom>
        </p:spPr>
      </p:pic>
      <p:pic>
        <p:nvPicPr>
          <p:cNvPr descr="" id="83" name="Picture 46"/>
          <p:cNvPicPr/>
          <p:nvPr/>
        </p:nvPicPr>
        <p:blipFill>
          <a:blip r:embed="rId8"/>
          <a:stretch>
            <a:fillRect/>
          </a:stretch>
        </p:blipFill>
        <p:spPr>
          <a:xfrm>
            <a:off x="15849720" y="29602080"/>
            <a:ext cx="3456720" cy="2152080"/>
          </a:xfrm>
          <a:prstGeom prst="rect">
            <a:avLst/>
          </a:prstGeom>
        </p:spPr>
      </p:pic>
      <p:pic>
        <p:nvPicPr>
          <p:cNvPr descr="" id="84" name="Picture 47"/>
          <p:cNvPicPr/>
          <p:nvPr/>
        </p:nvPicPr>
        <p:blipFill>
          <a:blip r:embed="rId9"/>
          <a:stretch>
            <a:fillRect/>
          </a:stretch>
        </p:blipFill>
        <p:spPr>
          <a:xfrm>
            <a:off x="1197360" y="18897120"/>
            <a:ext cx="5434560" cy="72075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